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66E53-C69C-49BD-9CDB-3AFB5EFDFF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44191A-58C6-4D38-BE63-02036443EC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035AE7-D4A9-46B3-A267-27F5EC5A0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B889-0A1B-4F49-86B9-536837DB0104}" type="datetimeFigureOut">
              <a:rPr lang="en-GB" smtClean="0"/>
              <a:t>15/01/2023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4D8790-3BF3-4362-960B-C2C07418B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97A62F-BC4D-4F20-A131-67C7233BD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043-7FC1-4133-A38A-060CB463A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475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B6C56-523E-46B4-8DF0-1A6282E82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8D25A3-D039-4589-9230-0D080CC18A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7810D-5533-47A5-8F91-6EE1257CF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B889-0A1B-4F49-86B9-536837DB0104}" type="datetimeFigureOut">
              <a:rPr lang="en-GB" smtClean="0"/>
              <a:t>15/01/2023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4C0EA-56D5-4AE1-A4B4-1B48709A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3715BB-DE3C-449E-96BE-F7D32610B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043-7FC1-4133-A38A-060CB463A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393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874128-7181-46B0-A6B7-6E6389A32B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6CB5C9-0563-43FF-8368-CAF4FCD45D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86F64C-1B27-4194-96A6-4D2F3E251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B889-0A1B-4F49-86B9-536837DB0104}" type="datetimeFigureOut">
              <a:rPr lang="en-GB" smtClean="0"/>
              <a:t>15/01/2023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F3927-99F1-43A0-AB96-C6E8DC1C2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A713CF-4BF4-4881-896C-3C6BD202F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043-7FC1-4133-A38A-060CB463A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091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F1A99-1FB5-4B7C-B5B4-B0CDEA5F3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ED39CD-E3E6-445A-9723-75E02B131F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1B9027-8AA5-4D9F-808E-5B31BAF9B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B889-0A1B-4F49-86B9-536837DB0104}" type="datetimeFigureOut">
              <a:rPr lang="en-GB" smtClean="0"/>
              <a:t>15/01/2023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812A0-D18B-46C4-A325-2DFA1B2BE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860BCB-6CC2-44DB-805C-05103DC57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043-7FC1-4133-A38A-060CB463A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05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5F6EF-EE32-4D4A-80F7-77686C147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0D8479-E80E-48CD-9459-3B0A4FAFF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C4A73E-4B33-4315-9687-ABDA11BB3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B889-0A1B-4F49-86B9-536837DB0104}" type="datetimeFigureOut">
              <a:rPr lang="en-GB" smtClean="0"/>
              <a:t>15/01/2023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D0A60-2392-4BC8-92AC-72770D028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E15F7C-DA56-444C-83C1-FC221E6E0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043-7FC1-4133-A38A-060CB463A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485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C3558-4227-4D2A-B4DD-FF525859F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00194-0BC9-4AB7-8DE4-F8FB8C04C0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30096C-63BC-4AB6-83ED-4B139CA2C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621E2C-110C-4C47-8379-D717F9160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B889-0A1B-4F49-86B9-536837DB0104}" type="datetimeFigureOut">
              <a:rPr lang="en-GB" smtClean="0"/>
              <a:t>15/01/2023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E98FC6-93D8-4380-9E44-5FD210564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C7289E-293C-44F2-82EB-6FF38E0AA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043-7FC1-4133-A38A-060CB463A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822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B6621-9D28-462F-81F4-9C61596BA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0AA9D9-BE56-43B9-950F-EAF5A5143E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1C465D-ED9B-4AEA-AB26-7158D3F587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A23308-F168-43AD-9BAD-FD88FA3BC8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BA54BE-AFF9-4689-A030-5191F0F997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7806C9-00FE-4721-8F5D-DB15C6D42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B889-0A1B-4F49-86B9-536837DB0104}" type="datetimeFigureOut">
              <a:rPr lang="en-GB" smtClean="0"/>
              <a:t>15/01/2023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9E11F5-8D39-4834-8420-FC89CA0FF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95185A-1AE1-405E-A059-27721FCD3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043-7FC1-4133-A38A-060CB463A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651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E20DD-9869-46B6-BEE2-F7E21F3D7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9F9809-62EF-4077-9D80-423DF2FAE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B889-0A1B-4F49-86B9-536837DB0104}" type="datetimeFigureOut">
              <a:rPr lang="en-GB" smtClean="0"/>
              <a:t>15/01/2023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D75909-114C-4230-8039-2CF46FECC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B8CBB4-A076-409C-82BF-00683D313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043-7FC1-4133-A38A-060CB463A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128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8DEC16-52DF-4FC2-833A-2F58990F1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B889-0A1B-4F49-86B9-536837DB0104}" type="datetimeFigureOut">
              <a:rPr lang="en-GB" smtClean="0"/>
              <a:t>15/01/2023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B1D1CF-B986-4ED7-80E4-CC5A0BFA6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0F05E4-B45C-4E01-9B98-0085A2FCC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043-7FC1-4133-A38A-060CB463A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741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A2046-98B1-4CA1-B253-507A63B2C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627DDE-0327-4A8D-BA68-815826FF0E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1FFA64-70F4-48D5-B052-DEA792A419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994A6D-F280-4EDD-BDFD-858E5FC81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B889-0A1B-4F49-86B9-536837DB0104}" type="datetimeFigureOut">
              <a:rPr lang="en-GB" smtClean="0"/>
              <a:t>15/01/2023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C63F0B-27A9-4051-8C7E-25A681647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FC1901-B6A2-4D83-9B53-4453C9A36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043-7FC1-4133-A38A-060CB463A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094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ABFDF-879D-415C-AC39-0DE3D54EA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AFF2D5-74A1-4065-9725-9453931E9A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4304FC-62F9-4A7D-B0F2-8D5254E8EE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F874A8-4075-462D-8731-EB9AED91A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B889-0A1B-4F49-86B9-536837DB0104}" type="datetimeFigureOut">
              <a:rPr lang="en-GB" smtClean="0"/>
              <a:t>15/01/2023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EBFF9E-138F-4AA9-9C1E-623BD54C4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780C8D-0023-43C4-A114-AC82B220A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043-7FC1-4133-A38A-060CB463A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721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100514-6852-4102-8083-A44B7A219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A27758-A240-42D0-A8A3-F9C0F59559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394D2B-FD2D-48AC-BADB-844BA65EAA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EB889-0A1B-4F49-86B9-536837DB0104}" type="datetimeFigureOut">
              <a:rPr lang="en-GB" smtClean="0"/>
              <a:t>15/01/2023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F5576-C3D5-41E1-9224-A92B022052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85BCE-8883-4077-8836-95ABDE6DBC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60043-7FC1-4133-A38A-060CB463A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969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1.wmf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84AFB9DB-A011-48F1-9B5E-37E3137CD8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211202"/>
              </p:ext>
            </p:extLst>
          </p:nvPr>
        </p:nvGraphicFramePr>
        <p:xfrm>
          <a:off x="93171" y="-207650"/>
          <a:ext cx="6520989" cy="6902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Graph" r:id="rId3" imgW="2668680" imgH="2824200" progId="Origin95.Graph">
                  <p:embed/>
                </p:oleObj>
              </mc:Choice>
              <mc:Fallback>
                <p:oleObj name="Graph" r:id="rId3" imgW="2668680" imgH="282420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3171" y="-207650"/>
                        <a:ext cx="6520989" cy="69024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A9F391AF-94C2-45C1-AED1-6B3C8DFC97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202" y="177573"/>
            <a:ext cx="2396660" cy="21114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556682E-6991-4B40-A3DE-41AE87EBC6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226" y="177572"/>
            <a:ext cx="2396660" cy="21114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8159465-0242-404D-9DE3-BA45C48F71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202" y="2416926"/>
            <a:ext cx="2481092" cy="21858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DB76461-57A7-4F9F-AA55-90A1BA900A4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512" y="2371558"/>
            <a:ext cx="2584088" cy="227654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F36DE12-D1EE-4FE8-8239-1F1662655CF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213" y="4602736"/>
            <a:ext cx="2584088" cy="219028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AD1954E-65AE-4600-AA4E-FBE3F1ED3714}"/>
              </a:ext>
            </a:extLst>
          </p:cNvPr>
          <p:cNvSpPr txBox="1"/>
          <p:nvPr/>
        </p:nvSpPr>
        <p:spPr>
          <a:xfrm>
            <a:off x="6964680" y="33528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0%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396EDEF-D69D-4AA1-89DE-0D1DC0B0A534}"/>
              </a:ext>
            </a:extLst>
          </p:cNvPr>
          <p:cNvSpPr txBox="1"/>
          <p:nvPr/>
        </p:nvSpPr>
        <p:spPr>
          <a:xfrm>
            <a:off x="9608820" y="335280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0.1%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7601221-46BC-4816-84D6-CCB6879A27AA}"/>
              </a:ext>
            </a:extLst>
          </p:cNvPr>
          <p:cNvSpPr txBox="1"/>
          <p:nvPr/>
        </p:nvSpPr>
        <p:spPr>
          <a:xfrm>
            <a:off x="6964680" y="2543694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0.3%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E3EFE8F-9730-4C37-8773-02B97BEE635D}"/>
              </a:ext>
            </a:extLst>
          </p:cNvPr>
          <p:cNvSpPr txBox="1"/>
          <p:nvPr/>
        </p:nvSpPr>
        <p:spPr>
          <a:xfrm>
            <a:off x="9556883" y="2543694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1%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DDA73D7-E51B-4789-96C7-0D8C7A9A2AA1}"/>
              </a:ext>
            </a:extLst>
          </p:cNvPr>
          <p:cNvSpPr txBox="1"/>
          <p:nvPr/>
        </p:nvSpPr>
        <p:spPr>
          <a:xfrm>
            <a:off x="8176260" y="4709160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5%</a:t>
            </a:r>
          </a:p>
        </p:txBody>
      </p:sp>
    </p:spTree>
    <p:extLst>
      <p:ext uri="{BB962C8B-B14F-4D97-AF65-F5344CB8AC3E}">
        <p14:creationId xmlns:p14="http://schemas.microsoft.com/office/powerpoint/2010/main" val="3124147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84AFB9DB-A011-48F1-9B5E-37E3137CD8C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93171" y="-207650"/>
          <a:ext cx="6520989" cy="6902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Graph" r:id="rId3" imgW="2668680" imgH="2824200" progId="Origin95.Graph">
                  <p:embed/>
                </p:oleObj>
              </mc:Choice>
              <mc:Fallback>
                <p:oleObj name="Graph" r:id="rId3" imgW="2668680" imgH="2824200" progId="Origin95.Graph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84AFB9DB-A011-48F1-9B5E-37E3137CD8C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3171" y="-207650"/>
                        <a:ext cx="6520989" cy="69024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8F36DE12-D1EE-4FE8-8239-1F1662655C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213" y="4602736"/>
            <a:ext cx="2584088" cy="2190288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A3449154-B711-4162-9BE9-1618D7EEDF44}"/>
              </a:ext>
            </a:extLst>
          </p:cNvPr>
          <p:cNvGrpSpPr/>
          <p:nvPr/>
        </p:nvGrpSpPr>
        <p:grpSpPr>
          <a:xfrm>
            <a:off x="6837189" y="177572"/>
            <a:ext cx="4888449" cy="4274122"/>
            <a:chOff x="6837189" y="177572"/>
            <a:chExt cx="4888449" cy="4274122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8EC3A9D-0807-45A8-8262-F2974918BD67}"/>
                </a:ext>
              </a:extLst>
            </p:cNvPr>
            <p:cNvGrpSpPr/>
            <p:nvPr/>
          </p:nvGrpSpPr>
          <p:grpSpPr>
            <a:xfrm>
              <a:off x="6838195" y="177572"/>
              <a:ext cx="2396660" cy="2111426"/>
              <a:chOff x="6839202" y="177573"/>
              <a:chExt cx="2396660" cy="2111426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A9F391AF-94C2-45C1-AED1-6B3C8DFC97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39202" y="177573"/>
                <a:ext cx="2396660" cy="2111426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AD1954E-65AE-4600-AA4E-FBE3F1ED3714}"/>
                  </a:ext>
                </a:extLst>
              </p:cNvPr>
              <p:cNvSpPr txBox="1"/>
              <p:nvPr/>
            </p:nvSpPr>
            <p:spPr>
              <a:xfrm>
                <a:off x="6964680" y="335280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</a:rPr>
                  <a:t>0%</a:t>
                </a: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AA15173-3283-4B4D-A5E1-B13D04A922A0}"/>
                </a:ext>
              </a:extLst>
            </p:cNvPr>
            <p:cNvGrpSpPr/>
            <p:nvPr/>
          </p:nvGrpSpPr>
          <p:grpSpPr>
            <a:xfrm>
              <a:off x="9327970" y="177572"/>
              <a:ext cx="2396660" cy="2111427"/>
              <a:chOff x="9495226" y="177572"/>
              <a:chExt cx="2396660" cy="2111427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1556682E-6991-4B40-A3DE-41AE87EBC6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495226" y="177572"/>
                <a:ext cx="2396660" cy="2111427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396EDEF-D69D-4AA1-89DE-0D1DC0B0A534}"/>
                  </a:ext>
                </a:extLst>
              </p:cNvPr>
              <p:cNvSpPr txBox="1"/>
              <p:nvPr/>
            </p:nvSpPr>
            <p:spPr>
              <a:xfrm>
                <a:off x="9608820" y="335280"/>
                <a:ext cx="6479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</a:rPr>
                  <a:t>0.1%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481BDA6-A75B-48EB-960C-9F1292C7C9B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837189" y="2338494"/>
              <a:ext cx="2398673" cy="2113200"/>
              <a:chOff x="6839202" y="2416926"/>
              <a:chExt cx="2481092" cy="2185810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78159465-0242-404D-9DE3-BA45C48F71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39202" y="2416926"/>
                <a:ext cx="2481092" cy="2185810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7601221-46BC-4816-84D6-CCB6879A27AA}"/>
                  </a:ext>
                </a:extLst>
              </p:cNvPr>
              <p:cNvSpPr txBox="1"/>
              <p:nvPr/>
            </p:nvSpPr>
            <p:spPr>
              <a:xfrm>
                <a:off x="6964680" y="2543694"/>
                <a:ext cx="6479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</a:rPr>
                  <a:t>0.3%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5BA1395-67DA-4FB3-B66E-B23811844D55}"/>
                </a:ext>
              </a:extLst>
            </p:cNvPr>
            <p:cNvGrpSpPr/>
            <p:nvPr/>
          </p:nvGrpSpPr>
          <p:grpSpPr>
            <a:xfrm>
              <a:off x="9326963" y="2338494"/>
              <a:ext cx="2398675" cy="2113200"/>
              <a:chOff x="9401513" y="2371558"/>
              <a:chExt cx="2398675" cy="2113200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0DB76461-57A7-4F9F-AA55-90A1BA900A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401513" y="2371558"/>
                <a:ext cx="2398675" cy="2113200"/>
              </a:xfrm>
              <a:prstGeom prst="rect">
                <a:avLst/>
              </a:prstGeom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E3EFE8F-9730-4C37-8773-02B97BEE635D}"/>
                  </a:ext>
                </a:extLst>
              </p:cNvPr>
              <p:cNvSpPr txBox="1"/>
              <p:nvPr/>
            </p:nvSpPr>
            <p:spPr>
              <a:xfrm>
                <a:off x="9556883" y="2543694"/>
                <a:ext cx="4700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</a:rPr>
                  <a:t>1%</a:t>
                </a:r>
              </a:p>
            </p:txBody>
          </p:sp>
        </p:grp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4DDA73D7-E51B-4789-96C7-0D8C7A9A2AA1}"/>
              </a:ext>
            </a:extLst>
          </p:cNvPr>
          <p:cNvSpPr txBox="1"/>
          <p:nvPr/>
        </p:nvSpPr>
        <p:spPr>
          <a:xfrm>
            <a:off x="8176260" y="4709160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5%</a:t>
            </a:r>
          </a:p>
        </p:txBody>
      </p:sp>
    </p:spTree>
    <p:extLst>
      <p:ext uri="{BB962C8B-B14F-4D97-AF65-F5344CB8AC3E}">
        <p14:creationId xmlns:p14="http://schemas.microsoft.com/office/powerpoint/2010/main" val="1498208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864</TotalTime>
  <Words>20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Graph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Akash Dasgupta</dc:creator>
  <cp:lastModifiedBy>Suer Zhou</cp:lastModifiedBy>
  <cp:revision>4</cp:revision>
  <dcterms:created xsi:type="dcterms:W3CDTF">2022-09-27T12:46:57Z</dcterms:created>
  <dcterms:modified xsi:type="dcterms:W3CDTF">2023-01-16T03:42:15Z</dcterms:modified>
</cp:coreProperties>
</file>